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AFAF-8749-456D-A275-1B88000638EB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6135-3675-4213-A7F5-EE55845A4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95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AFAF-8749-456D-A275-1B88000638EB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6135-3675-4213-A7F5-EE55845A4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67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AFAF-8749-456D-A275-1B88000638EB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6135-3675-4213-A7F5-EE55845A4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8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AFAF-8749-456D-A275-1B88000638EB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6135-3675-4213-A7F5-EE55845A4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19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AFAF-8749-456D-A275-1B88000638EB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6135-3675-4213-A7F5-EE55845A4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36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AFAF-8749-456D-A275-1B88000638EB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6135-3675-4213-A7F5-EE55845A4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63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AFAF-8749-456D-A275-1B88000638EB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6135-3675-4213-A7F5-EE55845A4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79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AFAF-8749-456D-A275-1B88000638EB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6135-3675-4213-A7F5-EE55845A4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793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AFAF-8749-456D-A275-1B88000638EB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6135-3675-4213-A7F5-EE55845A4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305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AFAF-8749-456D-A275-1B88000638EB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6135-3675-4213-A7F5-EE55845A4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10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AFAF-8749-456D-A275-1B88000638EB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6135-3675-4213-A7F5-EE55845A4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19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Haga clic para modificar el estilo de título del patrón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7AFAF-8749-456D-A275-1B88000638EB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86135-3675-4213-A7F5-EE55845A4D5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265947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281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Что такое Библия?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42" y="1169589"/>
            <a:ext cx="8566078" cy="568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31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34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6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9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84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31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1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83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56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55800"/>
      </p:ext>
    </p:extLst>
  </p:cSld>
  <p:clrMapOvr>
    <a:masterClrMapping/>
  </p:clrMapOvr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5992</TotalTime>
  <Words>4</Words>
  <Application>Microsoft Office PowerPoint</Application>
  <PresentationFormat>Широкоэкранный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La mente</vt:lpstr>
      <vt:lpstr>Что такое Библия?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Olya</dc:creator>
  <cp:lastModifiedBy>Olya</cp:lastModifiedBy>
  <cp:revision>7</cp:revision>
  <dcterms:created xsi:type="dcterms:W3CDTF">2020-09-12T05:21:18Z</dcterms:created>
  <dcterms:modified xsi:type="dcterms:W3CDTF">2020-11-28T09:38:04Z</dcterms:modified>
</cp:coreProperties>
</file>