
<file path=[Content_Types].xml><?xml version="1.0" encoding="utf-8"?>
<Types xmlns="http://schemas.openxmlformats.org/package/2006/content-types">
  <Default Extension="jpg_large" ContentType="image/jpe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8" r:id="rId14"/>
    <p:sldId id="277" r:id="rId15"/>
    <p:sldId id="269" r:id="rId16"/>
    <p:sldId id="278" r:id="rId17"/>
    <p:sldId id="270" r:id="rId18"/>
    <p:sldId id="271" r:id="rId19"/>
    <p:sldId id="272" r:id="rId20"/>
    <p:sldId id="279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_large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9765" y="-113016"/>
            <a:ext cx="8635191" cy="719191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>
                <a:effectLst/>
              </a:rPr>
              <a:t>Рождение Книги</a:t>
            </a:r>
            <a:endParaRPr lang="ru-RU" sz="72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1"/>
            <a:ext cx="1219199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57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706" y="0"/>
            <a:ext cx="10203094" cy="878048"/>
          </a:xfrm>
        </p:spPr>
        <p:txBody>
          <a:bodyPr/>
          <a:lstStyle/>
          <a:p>
            <a:pPr algn="ctr"/>
            <a:r>
              <a:rPr lang="ru-RU" dirty="0" smtClean="0"/>
              <a:t>Кто написал Библию?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1110"/>
            <a:ext cx="12192000" cy="606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40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01384"/>
            <a:ext cx="12192000" cy="76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5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9191"/>
            <a:ext cx="12191999" cy="766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07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094"/>
            <a:ext cx="12192000" cy="75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66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1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58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9870"/>
            <a:ext cx="12192000" cy="76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6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83" y="-229571"/>
            <a:ext cx="12811874" cy="708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13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447" y="0"/>
            <a:ext cx="9596063" cy="7808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Рождение Книги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0836"/>
            <a:ext cx="12192000" cy="611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24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08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60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219" y="-308225"/>
            <a:ext cx="13178320" cy="716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0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7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193" y="-2167847"/>
            <a:ext cx="12274193" cy="1027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9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06" y="0"/>
            <a:ext cx="8085762" cy="760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5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26"/>
            <a:ext cx="12214953" cy="68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96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08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99329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71</TotalTime>
  <Words>8</Words>
  <Application>Microsoft Office PowerPoint</Application>
  <PresentationFormat>Широкоэкранный</PresentationFormat>
  <Paragraphs>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Arial</vt:lpstr>
      <vt:lpstr>Corbel</vt:lpstr>
      <vt:lpstr>Глубина</vt:lpstr>
      <vt:lpstr>Рождение 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написал Библию?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Рождение Книги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Рождение Книги</dc:title>
  <dc:creator>Olya</dc:creator>
  <cp:lastModifiedBy>Olya</cp:lastModifiedBy>
  <cp:revision>7</cp:revision>
  <dcterms:created xsi:type="dcterms:W3CDTF">2020-09-25T12:33:27Z</dcterms:created>
  <dcterms:modified xsi:type="dcterms:W3CDTF">2021-02-12T23:57:51Z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2223355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