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59" r:id="rId10"/>
    <p:sldId id="269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0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3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66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1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1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4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8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3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6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2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7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4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2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3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59A2F-CD58-48FB-9BB1-DF643E85ABE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5AD8D-06BD-4DC3-B2C2-6D53B7469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0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779" y="0"/>
            <a:ext cx="10353761" cy="1326321"/>
          </a:xfrm>
        </p:spPr>
        <p:txBody>
          <a:bodyPr/>
          <a:lstStyle/>
          <a:p>
            <a:r>
              <a:rPr lang="ru-RU" dirty="0" smtClean="0"/>
              <a:t>История переводов Библии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740"/>
            <a:ext cx="12192000" cy="71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773"/>
            <a:ext cx="12192000" cy="82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5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852"/>
            <a:ext cx="12192000" cy="77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049"/>
            <a:ext cx="12191999" cy="88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852"/>
            <a:ext cx="12192000" cy="77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3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1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779" y="0"/>
            <a:ext cx="10353761" cy="1326321"/>
          </a:xfrm>
        </p:spPr>
        <p:txBody>
          <a:bodyPr/>
          <a:lstStyle/>
          <a:p>
            <a:r>
              <a:rPr lang="ru-RU" dirty="0" smtClean="0"/>
              <a:t>Библия для народа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481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9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6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79"/>
            <a:ext cx="12192000" cy="94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779" y="0"/>
            <a:ext cx="10353761" cy="1326321"/>
          </a:xfrm>
        </p:spPr>
        <p:txBody>
          <a:bodyPr/>
          <a:lstStyle/>
          <a:p>
            <a:r>
              <a:rPr lang="ru-RU" dirty="0" smtClean="0"/>
              <a:t>Как дошла до нас библия?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673"/>
            <a:ext cx="12192000" cy="67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2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83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85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3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2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5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6319"/>
            <a:ext cx="12092683" cy="84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5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4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9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9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1240"/>
            <a:ext cx="12192000" cy="72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779" y="0"/>
            <a:ext cx="10353761" cy="1326321"/>
          </a:xfrm>
        </p:spPr>
        <p:txBody>
          <a:bodyPr/>
          <a:lstStyle/>
          <a:p>
            <a:r>
              <a:rPr lang="ru-RU" dirty="0" smtClean="0"/>
              <a:t>Переводы библии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125"/>
            <a:ext cx="12192000" cy="72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41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84</TotalTime>
  <Words>14</Words>
  <Application>Microsoft Office PowerPoint</Application>
  <PresentationFormat>Широкоэкранный</PresentationFormat>
  <Paragraphs>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Bookman Old Style</vt:lpstr>
      <vt:lpstr>Rockwell</vt:lpstr>
      <vt:lpstr>Damask</vt:lpstr>
      <vt:lpstr>История переводов Библии</vt:lpstr>
      <vt:lpstr>Как дошла до нас библия?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Переводы библии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Библия для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переводов Библии</dc:title>
  <dc:creator>Olya</dc:creator>
  <cp:lastModifiedBy>Olya</cp:lastModifiedBy>
  <cp:revision>8</cp:revision>
  <dcterms:created xsi:type="dcterms:W3CDTF">2020-10-09T08:06:08Z</dcterms:created>
  <dcterms:modified xsi:type="dcterms:W3CDTF">2020-10-09T09:30:20Z</dcterms:modified>
</cp:coreProperties>
</file>